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38D1D-D5EB-32B9-2F66-D9A62BDC1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34E5AA-F371-5F08-C8DC-A73DE868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00A9D5-2D97-503D-EBFB-65B5714A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380167-FA75-BDBE-A8B0-F798803F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5B3405-2E3A-F292-2F2C-B2C3E868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81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584D74-14DE-C5D3-5B89-69E58F0C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192C20-04CA-D0FB-5FE0-AF7EBFA37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068E46-0612-0AA5-8DD1-E88B39A9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24B15D-B7B4-8BA2-09C6-2A83E6A5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E8BEFF-2344-5347-47D0-ABD38DDB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82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D66964D-5B99-FA23-7527-EA553AF6D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0FCA96-BFED-1B15-6A63-5D578243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F0D6B3-A356-34AD-C3CA-21185FF6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0B2011-7EB1-B47C-08E1-28FB939E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C970A0-761D-0B42-0A4A-A93045A9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67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F2E826-E8E3-6476-D1C0-44A0D207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6456E1-D9AE-F574-0D70-ACEF266FF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DE7E38-F1C9-8722-534D-1F44337D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8A3ECB-187B-9D71-2A06-101F100C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95E3ED-BD40-E640-E07C-CEE67C4A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79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4BA80-D6F9-66B6-6F78-888E8542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DAF33A-346A-3E74-FE32-BB1B4F349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D551EA-4F7F-99B3-F311-7A127AF1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E45A0-11C1-2140-626F-20040F0B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C6DE37-488D-B721-BE76-296E7009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71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CDCFC-249A-63E8-9F80-E52CF2E2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76E691-7C1C-5E58-EA8F-87858C1AE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8BE21C-029D-09F6-DAC3-184800EF4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D24466-3FB4-8331-1B51-4A45A4C8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C691B5-58B3-C29C-6B1B-D37FEBE2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6733AF-AA84-7995-4F82-44C2EB7B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65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DF392-7286-04B7-7506-CC758E39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F4471A-D4AC-0934-02F9-3C476D02D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1ABC3E-7697-7C41-F510-037FBAD8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F1241A1-0BFB-167B-ADCD-C1A3A17B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28D5631-3F44-9855-866A-C49B11F74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35F4CAA-14BA-AC87-822E-EAA40F9F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475FA1E-5668-17C6-798D-1836B891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A03604-B257-31C1-8EA7-C9376A98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41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7ECD39-8A9C-73CC-A561-AFD8A2E6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E8486C-0F20-EF3D-86B9-646A2F4E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DEB514-DF48-6CDD-527B-CAF1870A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817A4E-A13F-2E3C-2079-80175B03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247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B99E5CD-8939-4C05-6BD7-F40115F1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608166C-8FEF-AA16-840D-76426A26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D76A5F-C699-1DC9-8044-28EEA256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90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1EFB2E-7BE8-CBBB-F325-19C74E4A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418198-DF3B-38DC-4CE8-AC116D761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0FB51C-6B02-48A4-8ED2-9D42019DB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AF416E-9CF7-F0DF-B842-431181B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DF9C5F-5669-8F84-C29E-8AAFB08A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D8F8D0-C427-96AA-23A1-FDE8937A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86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01E09C-6EC6-809F-57EF-96E8A103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C231400-AEC2-80A9-C5BB-7755E541B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CC24CC-7B9F-BE63-5708-447402E1B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7F8494-31E4-71B0-7EB6-C8D47161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21C4A1-5AD7-7F0F-121D-7D123730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03E4E7-574A-5A7E-1AF2-F29EA851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4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502B2E-EAE3-A989-505D-2A8F4CD0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444BD1-DCF6-3233-BCA4-460E6266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BFA8DB-518E-72F0-9D2E-004605BA6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05876-01CE-4C87-B332-A895618B50B0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FA1BFA-E3C0-C377-0244-5E8EC5833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D4D02A-08A4-53DC-7C57-76F03A36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E148-D464-4A23-8C7E-91E35A98C3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03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126E9B-1478-6373-FE50-FFE5C1D9C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FD5156-E695-A9B0-33A8-1BFD37F71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https://www.sherlockcollection.it/</a:t>
            </a:r>
          </a:p>
        </p:txBody>
      </p:sp>
    </p:spTree>
    <p:extLst>
      <p:ext uri="{BB962C8B-B14F-4D97-AF65-F5344CB8AC3E}">
        <p14:creationId xmlns:p14="http://schemas.microsoft.com/office/powerpoint/2010/main" val="187238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527E82-9543-25E3-10DA-ACF6BC1F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68171"/>
            <a:ext cx="10515600" cy="1366514"/>
          </a:xfrm>
        </p:spPr>
        <p:txBody>
          <a:bodyPr/>
          <a:lstStyle/>
          <a:p>
            <a:r>
              <a:rPr lang="it-IT" dirty="0"/>
              <a:t>Sito originale vs copia del sito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444BE-210B-B45D-94C3-0875320D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74232"/>
            <a:ext cx="10515600" cy="150018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Seguiranno delle diapositive in cui saranno messi a confronto il sito originale e la copia del sito</a:t>
            </a:r>
          </a:p>
          <a:p>
            <a:r>
              <a:rPr lang="it-IT" dirty="0"/>
              <a:t>È opportuno notare che potrebbero essere presenti delle piccole differenze dimensionali causa </a:t>
            </a:r>
            <a:r>
              <a:rPr lang="it-IT" dirty="0" err="1"/>
              <a:t>screenshots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47E678-3C11-9493-734C-25996BB1B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89" y="0"/>
            <a:ext cx="5157787" cy="823912"/>
          </a:xfrm>
        </p:spPr>
        <p:txBody>
          <a:bodyPr/>
          <a:lstStyle/>
          <a:p>
            <a:r>
              <a:rPr lang="it-IT" dirty="0"/>
              <a:t>Sito originale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8F00A30-EF13-4B3D-482F-7139A8F26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9" y="885118"/>
            <a:ext cx="5157787" cy="2468777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213CBA-ACE2-7491-29F8-A66CA8450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3" y="61206"/>
            <a:ext cx="5183188" cy="823912"/>
          </a:xfrm>
        </p:spPr>
        <p:txBody>
          <a:bodyPr/>
          <a:lstStyle/>
          <a:p>
            <a:r>
              <a:rPr lang="it-IT" dirty="0"/>
              <a:t>Copia del sito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1CDCBA7-CD49-C12F-82E9-AE6BDDF874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6" y="926781"/>
            <a:ext cx="5183188" cy="2427114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94603A-4945-F3C1-8504-53AC68B36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9" y="3240349"/>
            <a:ext cx="5665244" cy="25394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1BE36F8-57DB-2961-6D20-42B8FDA04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5" y="3107649"/>
            <a:ext cx="5654873" cy="29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4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C0520F4-5D92-C7F8-7DBA-7B61154A6A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9" y="197658"/>
            <a:ext cx="5181600" cy="2192848"/>
          </a:xfr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2C2FD703-E6AE-1636-47BE-78B2416A9B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7" y="289822"/>
            <a:ext cx="5181600" cy="2008520"/>
          </a:xfr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AD4D5CA-2904-102A-4B29-E9243FBC1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0" y="2849730"/>
            <a:ext cx="5678937" cy="26291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CFE455B-BA1C-50D9-A684-6C4BBF826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88" y="2369287"/>
            <a:ext cx="6481018" cy="31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97EDC68-0FAE-916C-DC25-3DE7884F6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9" y="607779"/>
            <a:ext cx="5181600" cy="2027458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810CDF9-10F5-8D17-32C1-34FD81C40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4216"/>
            <a:ext cx="5181600" cy="2414584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1FA64A8-5BAC-DC17-4D52-C52FA28D6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8" y="3497801"/>
            <a:ext cx="5414058" cy="22588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564A4FD-2FA4-2F70-855C-2F5AC504A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59" y="3523373"/>
            <a:ext cx="4675136" cy="22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1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MHW1</vt:lpstr>
      <vt:lpstr>Sito originale vs copia del sito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Paolo Milone</dc:creator>
  <cp:lastModifiedBy>Paolo Milone</cp:lastModifiedBy>
  <cp:revision>1</cp:revision>
  <dcterms:created xsi:type="dcterms:W3CDTF">2024-03-25T20:29:48Z</dcterms:created>
  <dcterms:modified xsi:type="dcterms:W3CDTF">2024-03-25T20:44:51Z</dcterms:modified>
</cp:coreProperties>
</file>